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71" r:id="rId2"/>
    <p:sldId id="269" r:id="rId3"/>
  </p:sldIdLst>
  <p:sldSz cx="9144000" cy="6858000" type="screen4x3"/>
  <p:notesSz cx="6858000" cy="9144000"/>
  <p:embeddedFontLst>
    <p:embeddedFont>
      <p:font typeface="맑은 고딕" panose="020B0503020000020004" pitchFamily="50" charset="-127"/>
      <p:regular r:id="rId4"/>
      <p:bold r:id="rId5"/>
    </p:embeddedFon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Calibri Light" panose="020F0302020204030204" pitchFamily="34" charset="0"/>
      <p:regular r:id="rId10"/>
      <p:italic r:id="rId1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FDDD0"/>
    <a:srgbClr val="FF636E"/>
    <a:srgbClr val="606A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72" d="100"/>
          <a:sy n="72" d="100"/>
        </p:scale>
        <p:origin x="130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4.fntdata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tableStyles" Target="tableStyles.xml"/><Relationship Id="rId10" Type="http://schemas.openxmlformats.org/officeDocument/2006/relationships/font" Target="fonts/font7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theme" Target="theme/theme1.xml"/></Relationships>
</file>

<file path=ppt/media/image1.jpg>
</file>

<file path=ppt/media/image2.jpg>
</file>

<file path=ppt/media/image3.jp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18CF0-F506-4290-A05B-C7C9FD50C2EE}" type="datetimeFigureOut">
              <a:rPr lang="ko-KR" altLang="en-US" smtClean="0"/>
              <a:t>2019-07-02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2E1DF-F0FE-4418-ACE7-ED66C37A3A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3858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18CF0-F506-4290-A05B-C7C9FD50C2EE}" type="datetimeFigureOut">
              <a:rPr lang="ko-KR" altLang="en-US" smtClean="0"/>
              <a:t>2019-07-02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2E1DF-F0FE-4418-ACE7-ED66C37A3A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15041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18CF0-F506-4290-A05B-C7C9FD50C2EE}" type="datetimeFigureOut">
              <a:rPr lang="ko-KR" altLang="en-US" smtClean="0"/>
              <a:t>2019-07-02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2E1DF-F0FE-4418-ACE7-ED66C37A3A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178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18CF0-F506-4290-A05B-C7C9FD50C2EE}" type="datetimeFigureOut">
              <a:rPr lang="ko-KR" altLang="en-US" smtClean="0"/>
              <a:t>2019-07-02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2E1DF-F0FE-4418-ACE7-ED66C37A3A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0634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18CF0-F506-4290-A05B-C7C9FD50C2EE}" type="datetimeFigureOut">
              <a:rPr lang="ko-KR" altLang="en-US" smtClean="0"/>
              <a:t>2019-07-02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2E1DF-F0FE-4418-ACE7-ED66C37A3A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49884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18CF0-F506-4290-A05B-C7C9FD50C2EE}" type="datetimeFigureOut">
              <a:rPr lang="ko-KR" altLang="en-US" smtClean="0"/>
              <a:t>2019-07-02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2E1DF-F0FE-4418-ACE7-ED66C37A3A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8184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18CF0-F506-4290-A05B-C7C9FD50C2EE}" type="datetimeFigureOut">
              <a:rPr lang="ko-KR" altLang="en-US" smtClean="0"/>
              <a:t>2019-07-02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2E1DF-F0FE-4418-ACE7-ED66C37A3A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22034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18CF0-F506-4290-A05B-C7C9FD50C2EE}" type="datetimeFigureOut">
              <a:rPr lang="ko-KR" altLang="en-US" smtClean="0"/>
              <a:t>2019-07-02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2E1DF-F0FE-4418-ACE7-ED66C37A3A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4686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18CF0-F506-4290-A05B-C7C9FD50C2EE}" type="datetimeFigureOut">
              <a:rPr lang="ko-KR" altLang="en-US" smtClean="0"/>
              <a:t>2019-07-02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2E1DF-F0FE-4418-ACE7-ED66C37A3A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471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18CF0-F506-4290-A05B-C7C9FD50C2EE}" type="datetimeFigureOut">
              <a:rPr lang="ko-KR" altLang="en-US" smtClean="0"/>
              <a:t>2019-07-02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2E1DF-F0FE-4418-ACE7-ED66C37A3A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89470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18CF0-F506-4290-A05B-C7C9FD50C2EE}" type="datetimeFigureOut">
              <a:rPr lang="ko-KR" altLang="en-US" smtClean="0"/>
              <a:t>2019-07-02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2E1DF-F0FE-4418-ACE7-ED66C37A3A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7994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A18CF0-F506-4290-A05B-C7C9FD50C2EE}" type="datetimeFigureOut">
              <a:rPr lang="ko-KR" altLang="en-US" smtClean="0"/>
              <a:t>2019-07-02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2E1DF-F0FE-4418-ACE7-ED66C37A3A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01100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83337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맑은 고딕" panose="020B0503020000020004" pitchFamily="50" charset="-127"/>
                <a:cs typeface="+mn-cs"/>
              </a:rPr>
              <a:t>   </a:t>
            </a: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가보니 요 정도</a:t>
            </a: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 </a:t>
            </a: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(</a:t>
            </a: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예</a:t>
            </a: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) </a:t>
            </a: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프로세스 청사진 </a:t>
            </a: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(</a:t>
            </a: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관찰한 결과 정리하여 넣기</a:t>
            </a: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)</a:t>
            </a: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  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192981" y="1788619"/>
            <a:ext cx="2992487" cy="3021919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3300688" y="1788619"/>
            <a:ext cx="2992487" cy="3021918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  <a:scene3d>
            <a:camera prst="orthographicFront">
              <a:rot lat="0" lon="0" rev="16200000"/>
            </a:camera>
            <a:lightRig rig="threePt" dir="t"/>
          </a:scene3d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6408395" y="1788618"/>
            <a:ext cx="2660516" cy="3021918"/>
          </a:xfrm>
          <a:prstGeom prst="rect">
            <a:avLst/>
          </a:prstGeom>
          <a:blipFill dpi="0" rotWithShape="1">
            <a:blip r:embed="rId4">
              <a:alphaModFix amt="97000"/>
            </a:blip>
            <a:srcRect/>
            <a:stretch>
              <a:fillRect/>
            </a:stretch>
          </a:blipFill>
          <a:ln>
            <a:noFill/>
          </a:ln>
          <a:scene3d>
            <a:camera prst="orthographicFront">
              <a:rot lat="0" lon="0" rev="0"/>
            </a:camera>
            <a:lightRig rig="threePt" dir="t"/>
          </a:scene3d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338806" y="909127"/>
            <a:ext cx="26350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5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단계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 :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음식 대기</a:t>
            </a: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소요시간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: 3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분 </a:t>
            </a: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8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초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92982" y="5288102"/>
            <a:ext cx="875223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홀에 좋은 음악이 흘러나와 음악 감상하며 대기한다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.</a:t>
            </a: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공간이 협소해서 사람이 많을 때 밖에서 대기해야 한다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.</a:t>
            </a: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주방과 연결 되어 있어서 홀이 대체적으로 덥다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.</a:t>
            </a: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핸드폰으로 할 것이 없으면 요리하는 사장님을 구경한다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.</a:t>
            </a:r>
          </a:p>
          <a:p>
            <a:pPr marL="285750" marR="0" lvl="0" indent="-28575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직원의 행동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, 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주요 </a:t>
            </a:r>
            <a:r>
              <a:rPr kumimoji="0" lang="ko-KR" alt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투입물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, </a:t>
            </a:r>
            <a:r>
              <a:rPr kumimoji="0" lang="ko-KR" alt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물리적증거</a:t>
            </a:r>
            <a:r>
              <a:rPr kumimoji="0" lang="en-US" altLang="ko-KR" sz="1600" b="0" i="0" u="none" strike="noStrike" kern="120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, 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문제점 등 자유롭게 사진에 대한 설명을 작성하기</a:t>
            </a:r>
          </a:p>
        </p:txBody>
      </p:sp>
    </p:spTree>
    <p:extLst>
      <p:ext uri="{BB962C8B-B14F-4D97-AF65-F5344CB8AC3E}">
        <p14:creationId xmlns:p14="http://schemas.microsoft.com/office/powerpoint/2010/main" val="4600628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9144000" cy="83337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/>
              <a:t>   </a:t>
            </a:r>
            <a:r>
              <a:rPr lang="ko-KR" altLang="en-US" sz="3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가보니 요 정도</a:t>
            </a:r>
            <a:r>
              <a:rPr lang="en-US" altLang="ko-KR" sz="3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en-US" altLang="ko-KR" sz="3200" dirty="0">
                <a:solidFill>
                  <a:srgbClr val="FFFF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3200" dirty="0">
                <a:solidFill>
                  <a:srgbClr val="FFFF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예</a:t>
            </a:r>
            <a:r>
              <a:rPr lang="en-US" altLang="ko-KR" sz="3200" dirty="0">
                <a:solidFill>
                  <a:srgbClr val="FFFF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 </a:t>
            </a:r>
            <a:r>
              <a:rPr lang="ko-KR" altLang="en-US" sz="1200" dirty="0">
                <a:solidFill>
                  <a:srgbClr val="FFFF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프로세스 청사진 </a:t>
            </a:r>
            <a:r>
              <a:rPr lang="en-US" altLang="ko-KR" sz="1200" dirty="0">
                <a:solidFill>
                  <a:srgbClr val="FFFF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(</a:t>
            </a:r>
            <a:r>
              <a:rPr lang="ko-KR" altLang="en-US" sz="1200" dirty="0">
                <a:solidFill>
                  <a:srgbClr val="FFFF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관찰한 결과 정리하여 넣기</a:t>
            </a:r>
            <a:r>
              <a:rPr lang="en-US" altLang="ko-KR" sz="1200" dirty="0">
                <a:solidFill>
                  <a:srgbClr val="FFFF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)</a:t>
            </a:r>
            <a:r>
              <a:rPr lang="ko-KR" altLang="en-US" sz="1200" dirty="0">
                <a:solidFill>
                  <a:srgbClr val="FFFF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 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192981" y="1788619"/>
            <a:ext cx="3305593" cy="3021919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  <a:scene3d>
            <a:camera prst="orthographicFront">
              <a:rot lat="0" lon="0" rev="16200000"/>
            </a:camera>
            <a:lightRig rig="threePt" dir="t"/>
          </a:scene3d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5399478" y="1788619"/>
            <a:ext cx="3305593" cy="3021918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  <a:scene3d>
            <a:camera prst="orthographicFront">
              <a:rot lat="0" lon="0" rev="16200000"/>
            </a:camera>
            <a:lightRig rig="threePt" dir="t"/>
          </a:scene3d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338806" y="909127"/>
            <a:ext cx="26350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C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6</a:t>
            </a:r>
            <a:r>
              <a:rPr lang="ko-KR" altLang="en-US" dirty="0">
                <a:solidFill>
                  <a:srgbClr val="C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단계</a:t>
            </a:r>
            <a:r>
              <a:rPr lang="en-US" altLang="ko-KR" dirty="0">
                <a:solidFill>
                  <a:srgbClr val="C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: </a:t>
            </a:r>
            <a:r>
              <a:rPr lang="ko-KR" altLang="en-US" dirty="0">
                <a:solidFill>
                  <a:srgbClr val="C00000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음식 수령</a:t>
            </a:r>
            <a:endParaRPr lang="en-US" altLang="ko-KR" dirty="0">
              <a:solidFill>
                <a:srgbClr val="C00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소요시간 </a:t>
            </a:r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 7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초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92982" y="5288102"/>
            <a:ext cx="875223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사장님이 종이컵에 음식을 예쁘게 담아 주신다</a:t>
            </a:r>
            <a:r>
              <a:rPr lang="en-US" altLang="ko-KR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음식과 함께 포크를 수령한다</a:t>
            </a:r>
            <a:r>
              <a:rPr lang="en-US" altLang="ko-KR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사장님이 미소와 함께 맛있게 먹으라는 인사를 건네 주신다</a:t>
            </a:r>
            <a:r>
              <a:rPr lang="en-US" altLang="ko-KR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음식을 건네 받을 때 뚜껑이 없어 채소가 넘칠 수가 있다</a:t>
            </a:r>
            <a:r>
              <a:rPr lang="en-US" altLang="ko-KR" sz="1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chemeClr val="accent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직원의 행동</a:t>
            </a:r>
            <a:r>
              <a:rPr lang="en-US" altLang="ko-KR" sz="1600" dirty="0">
                <a:solidFill>
                  <a:schemeClr val="accent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600" dirty="0">
                <a:solidFill>
                  <a:schemeClr val="accent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주요 </a:t>
            </a:r>
            <a:r>
              <a:rPr lang="ko-KR" altLang="en-US" sz="1600" dirty="0" err="1">
                <a:solidFill>
                  <a:schemeClr val="accent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투입물</a:t>
            </a:r>
            <a:r>
              <a:rPr lang="en-US" altLang="ko-KR" sz="1600" dirty="0">
                <a:solidFill>
                  <a:schemeClr val="accent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600" dirty="0" err="1">
                <a:solidFill>
                  <a:schemeClr val="accent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물리적증거</a:t>
            </a:r>
            <a:r>
              <a:rPr lang="en-US" altLang="ko-KR" sz="1600" dirty="0">
                <a:solidFill>
                  <a:schemeClr val="accent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sz="1600" dirty="0">
                <a:solidFill>
                  <a:schemeClr val="accent2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문제점 등 자유롭게 사진에 대한 설명을 작성하기</a:t>
            </a:r>
          </a:p>
        </p:txBody>
      </p:sp>
    </p:spTree>
    <p:extLst>
      <p:ext uri="{BB962C8B-B14F-4D97-AF65-F5344CB8AC3E}">
        <p14:creationId xmlns:p14="http://schemas.microsoft.com/office/powerpoint/2010/main" val="30937992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231</TotalTime>
  <Words>145</Words>
  <Application>Microsoft Office PowerPoint</Application>
  <PresentationFormat>화면 슬라이드 쇼(4:3)</PresentationFormat>
  <Paragraphs>16</Paragraphs>
  <Slides>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8" baseType="lpstr">
      <vt:lpstr>Arial</vt:lpstr>
      <vt:lpstr>Calibri Light</vt:lpstr>
      <vt:lpstr>Calibri</vt:lpstr>
      <vt:lpstr>나눔스퀘어 ExtraBold</vt:lpstr>
      <vt:lpstr>맑은 고딕</vt:lpstr>
      <vt:lpstr>Office 테마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사용자</dc:creator>
  <cp:lastModifiedBy>오재훈</cp:lastModifiedBy>
  <cp:revision>27</cp:revision>
  <dcterms:created xsi:type="dcterms:W3CDTF">2019-05-13T11:42:42Z</dcterms:created>
  <dcterms:modified xsi:type="dcterms:W3CDTF">2019-07-02T07:42:52Z</dcterms:modified>
</cp:coreProperties>
</file>

<file path=docProps/thumbnail.jpeg>
</file>